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6" r:id="rId2"/>
    <p:sldId id="328" r:id="rId3"/>
    <p:sldId id="329" r:id="rId4"/>
    <p:sldId id="330" r:id="rId5"/>
    <p:sldId id="331" r:id="rId6"/>
    <p:sldId id="262" r:id="rId7"/>
    <p:sldId id="332" r:id="rId8"/>
    <p:sldId id="337" r:id="rId9"/>
    <p:sldId id="333" r:id="rId10"/>
    <p:sldId id="334" r:id="rId11"/>
    <p:sldId id="335" r:id="rId12"/>
    <p:sldId id="336" r:id="rId13"/>
    <p:sldId id="268" r:id="rId14"/>
    <p:sldId id="269" r:id="rId15"/>
    <p:sldId id="270" r:id="rId16"/>
    <p:sldId id="256" r:id="rId17"/>
    <p:sldId id="257" r:id="rId18"/>
    <p:sldId id="258" r:id="rId19"/>
    <p:sldId id="259" r:id="rId20"/>
    <p:sldId id="260" r:id="rId21"/>
    <p:sldId id="261" r:id="rId22"/>
    <p:sldId id="325" r:id="rId23"/>
    <p:sldId id="263" r:id="rId24"/>
    <p:sldId id="316" r:id="rId25"/>
    <p:sldId id="264" r:id="rId26"/>
    <p:sldId id="265" r:id="rId27"/>
    <p:sldId id="266" r:id="rId28"/>
    <p:sldId id="267" r:id="rId29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CAE96-DF57-4C31-B27D-D9C1CE5FF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4E9B55-3759-47AF-90D6-7FE653A5A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0CAFE-48E4-4432-A7E7-B80E046E7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D9C84-0037-4E17-B909-86AADA766406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F5B70-E68D-4159-BC01-3A398F7A5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4D857-5CDD-43FE-9238-F384F7972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48DE-DE9B-405B-8CF1-199444C7D9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502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6685D-4BF1-4482-A8ED-5CD5D4533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76104-51A3-4347-9123-29F3725CD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05372-1494-4C0A-8469-CB600E1C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D9C84-0037-4E17-B909-86AADA766406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8464B-BE4A-404C-A470-0256637F8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545BD-4896-41E8-B0FB-C7012B79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48DE-DE9B-405B-8CF1-199444C7D9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201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59AB33-5355-4932-AF76-91F996CB30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0A6B4C-AAB9-4D9F-8788-219205225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5A0CC-A3C4-47A7-AD81-B20829D96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D9C84-0037-4E17-B909-86AADA766406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EB6FE-DB18-4D2E-B7F5-1E5DFDEB9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F1121-BEC6-4049-BE18-D867A832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48DE-DE9B-405B-8CF1-199444C7D9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610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DD79-D781-4CCE-8072-84F9FEAEF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4A8D3-B0EF-43EF-ADEF-C7A250AF1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11334-4AF6-46F0-9BC1-B3236836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D9C84-0037-4E17-B909-86AADA766406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0530F-C2FD-407D-9AE8-E5C3B56D4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72998-F8E1-4875-A77A-E722EC779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48DE-DE9B-405B-8CF1-199444C7D9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654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5784-DCF6-4D16-8345-82165175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1AA1E-61F2-4A00-A49E-D7D3CD0D7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11322-905C-485F-BD07-0264B80E7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D9C84-0037-4E17-B909-86AADA766406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FF673-A146-4084-8787-D78AFD448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8B8B2-8C0F-4A00-BE38-6555F050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48DE-DE9B-405B-8CF1-199444C7D9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4425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189A9-399F-4AAE-B4D8-97E25536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1E17C-2F2D-4707-A97F-7BF573C36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7EC66-E20D-4912-93BB-14DF58F63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ED48E-B1BF-4C42-BE90-581AE2A4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D9C84-0037-4E17-B909-86AADA766406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E5F5C-6C33-4BD7-A227-2F039CAC7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2078E-3EC7-4007-9E3A-67EC2F8A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48DE-DE9B-405B-8CF1-199444C7D9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3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74003-833C-4CFD-A274-2A110D24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B0270-352B-43F1-BD52-11FC542FD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8384B-A2AF-4069-A8A8-CCCD7A3E2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C7A3B0-ED27-49DE-8460-CF1CA7BBCD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BC7629-3215-4422-A784-8314270A53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15C122-7F95-4C79-82F4-5BFF09520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D9C84-0037-4E17-B909-86AADA766406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6328C8-2D28-45DF-9221-2E3D3784A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390C01-ED40-48CB-962C-4C2181BF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48DE-DE9B-405B-8CF1-199444C7D9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256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C28F-5124-4E62-88EC-7397067A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9A8315-2270-44FF-A5B0-B4D86C863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D9C84-0037-4E17-B909-86AADA766406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D0BE99-38E6-4AD8-AD38-8D5484DDE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AAFDF1-03E8-457D-BD07-23554A9E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48DE-DE9B-405B-8CF1-199444C7D9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4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B94EFA-724E-417C-9796-EE5F22F9D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D9C84-0037-4E17-B909-86AADA766406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7706E-7123-4886-AA20-1E0B99925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7DE9F-820B-40A5-BF4B-12E891A4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48DE-DE9B-405B-8CF1-199444C7D9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644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9674-0DA3-468D-ADC7-41329F081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23912-006F-4EBF-A5A1-DEE9D059D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B358CE-F016-4CD5-BC77-6A0595128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FAA28-B95F-4C6A-9095-7E5247704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D9C84-0037-4E17-B909-86AADA766406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631F9-1EBE-4AF9-9656-318B64508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69955-C6A3-42DF-A74E-82A4C87F1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48DE-DE9B-405B-8CF1-199444C7D9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082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F6F-7F80-4831-AB16-AACC6E794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99DE55-1D3A-4588-8505-96CFC8272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731C7-8B0A-4B74-AFD5-4B54C8F95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3AE935-6E84-457E-9A73-B4B80DC1C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D9C84-0037-4E17-B909-86AADA766406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B4201-7BEE-413F-8BCA-E3C129DFB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C26A6-2B54-483B-99E9-223ACDE9C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348DE-DE9B-405B-8CF1-199444C7D9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15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0C4E39-30D9-4B4C-8FE6-7C52A22A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2F021-CA35-40E6-B685-76CFFEC2A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28261-3082-42B1-AA27-152FED8B9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D9C84-0037-4E17-B909-86AADA766406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455D7-644A-4CD7-A9F6-A2B3855C3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D3EE5-BAE4-484F-9DEC-2D4C6AA5D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348DE-DE9B-405B-8CF1-199444C7D9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26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F4347B-0FE3-472B-80E5-C3E54AEF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138112"/>
            <a:ext cx="1079182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43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AC00F4-7187-4B27-89B0-02B8D0BDA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42" y="518984"/>
            <a:ext cx="11502193" cy="606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65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0FDA85-1E2A-4538-B153-42DD57D20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525" y="117987"/>
            <a:ext cx="5356783" cy="600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4486F-EA11-4C87-B455-5230E06AB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404" y="383457"/>
            <a:ext cx="4529191" cy="579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08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83FA3-3B27-4C43-84EA-A0722F56E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780" y="269197"/>
            <a:ext cx="5221058" cy="631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6C190B-D084-4FAC-A245-B4B3C0B57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193" y="567813"/>
            <a:ext cx="4809613" cy="572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56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F31CED-E3F2-4F46-B30C-879B4D7F6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2" y="750135"/>
            <a:ext cx="9719187" cy="535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55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52E7D6-6788-4E75-81BE-21E874852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107" y="185350"/>
            <a:ext cx="9607786" cy="667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47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E7F372-62BF-4A40-8A16-DB95015A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088" y="438232"/>
            <a:ext cx="6415934" cy="598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29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DD991-109F-4A53-870A-20272212E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50" y="222422"/>
            <a:ext cx="9299552" cy="616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26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200AEA-77EC-40D5-8C38-ECF83B366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32" y="259492"/>
            <a:ext cx="9628735" cy="615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04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80C8F7-0D07-4392-958F-4F2890170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290512"/>
            <a:ext cx="1115377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0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03F5F-2763-45ED-B14C-2575AD86D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3000" contrast="5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8832" y="339811"/>
            <a:ext cx="8194336" cy="617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40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451EBB-4E5C-49DC-89C8-4722FAD66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224" y="172994"/>
            <a:ext cx="8775843" cy="651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49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715200" cy="562074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(KCL)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703512" y="3645025"/>
                <a:ext cx="8784976" cy="248113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/>
                            </a:rPr>
                            <m:t>𝑉</m:t>
                          </m:r>
                          <m:r>
                            <a:rPr lang="en-IN" b="0" i="1" smtClean="0">
                              <a:latin typeface="Cambria Math"/>
                            </a:rPr>
                            <m:t>−12</m:t>
                          </m:r>
                        </m:num>
                        <m:den>
                          <m:r>
                            <a:rPr lang="en-IN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  <m:r>
                        <a:rPr lang="en-IN" b="0" i="1" smtClean="0">
                          <a:latin typeface="Cambria Math"/>
                        </a:rPr>
                        <m:t>+ 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/>
                            </a:rPr>
                            <m:t>𝑉</m:t>
                          </m:r>
                        </m:num>
                        <m:den>
                          <m:r>
                            <a:rPr lang="en-IN" b="0" i="1" smtClean="0">
                              <a:latin typeface="Cambria Math"/>
                            </a:rPr>
                            <m:t>6</m:t>
                          </m:r>
                        </m:den>
                      </m:f>
                      <m:r>
                        <a:rPr lang="en-IN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/>
                            </a:rPr>
                            <m:t>𝑉</m:t>
                          </m:r>
                        </m:num>
                        <m:den>
                          <m:r>
                            <a:rPr lang="en-IN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  <m:r>
                        <a:rPr lang="en-IN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3</m:t>
                    </m:r>
                    <m:r>
                      <a:rPr lang="en-IN" b="0" i="1" smtClean="0">
                        <a:latin typeface="Cambria Math"/>
                      </a:rPr>
                      <m:t>𝑉</m:t>
                    </m:r>
                    <m:r>
                      <a:rPr lang="en-IN" b="0" i="1" smtClean="0">
                        <a:latin typeface="Cambria Math"/>
                      </a:rPr>
                      <m:t>−36+2</m:t>
                    </m:r>
                    <m:r>
                      <a:rPr lang="en-IN" b="0" i="1" smtClean="0">
                        <a:latin typeface="Cambria Math"/>
                      </a:rPr>
                      <m:t>𝑉</m:t>
                    </m:r>
                    <m:r>
                      <a:rPr lang="en-IN" b="0" i="1" smtClean="0">
                        <a:latin typeface="Cambria Math"/>
                      </a:rPr>
                      <m:t>+3</m:t>
                    </m:r>
                    <m:r>
                      <a:rPr lang="en-IN" b="0" i="1" smtClean="0">
                        <a:latin typeface="Cambria Math"/>
                      </a:rPr>
                      <m:t>𝑉</m:t>
                    </m:r>
                    <m:r>
                      <a:rPr lang="en-IN" b="0" i="1" smtClean="0">
                        <a:latin typeface="Cambria Math"/>
                      </a:rPr>
                      <m:t>=0</m:t>
                    </m:r>
                  </m:oMath>
                </a14:m>
                <a:endParaRPr lang="en-IN" dirty="0"/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8</m:t>
                    </m:r>
                    <m:r>
                      <a:rPr lang="en-IN" b="0" i="1" smtClean="0">
                        <a:latin typeface="Cambria Math"/>
                      </a:rPr>
                      <m:t>𝑉</m:t>
                    </m:r>
                    <m:r>
                      <a:rPr lang="en-IN" b="0" i="1" smtClean="0">
                        <a:latin typeface="Cambria Math"/>
                      </a:rPr>
                      <m:t>=36 </m:t>
                    </m:r>
                    <m:r>
                      <a:rPr lang="en-IN" b="0" i="1" smtClean="0">
                        <a:latin typeface="Cambria Math"/>
                      </a:rPr>
                      <m:t>𝑤𝑖𝑙𝑙</m:t>
                    </m:r>
                    <m:r>
                      <a:rPr lang="en-IN" b="0" i="1" smtClean="0">
                        <a:latin typeface="Cambria Math"/>
                      </a:rPr>
                      <m:t> </m:t>
                    </m:r>
                    <m:r>
                      <a:rPr lang="en-IN" b="0" i="1" smtClean="0">
                        <a:latin typeface="Cambria Math"/>
                      </a:rPr>
                      <m:t>𝑙𝑒𝑎𝑑</m:t>
                    </m:r>
                    <m:r>
                      <a:rPr lang="en-IN" b="0" i="1" smtClean="0">
                        <a:latin typeface="Cambria Math"/>
                      </a:rPr>
                      <m:t> </m:t>
                    </m:r>
                    <m:r>
                      <a:rPr lang="en-IN" b="0" i="1" smtClean="0">
                        <a:latin typeface="Cambria Math"/>
                      </a:rPr>
                      <m:t>𝑡𝑜</m:t>
                    </m:r>
                    <m:r>
                      <a:rPr lang="en-IN" b="0" i="1" smtClean="0">
                        <a:latin typeface="Cambria Math"/>
                      </a:rPr>
                      <m:t> </m:t>
                    </m:r>
                    <m:r>
                      <a:rPr lang="en-IN" b="0" i="1" smtClean="0">
                        <a:latin typeface="Cambria Math"/>
                      </a:rPr>
                      <m:t>𝑉</m:t>
                    </m:r>
                    <m:r>
                      <a:rPr lang="en-IN" b="0" i="1" smtClean="0">
                        <a:latin typeface="Cambria Math"/>
                      </a:rPr>
                      <m:t>=4.5 </m:t>
                    </m:r>
                    <m:r>
                      <a:rPr lang="en-IN" b="0" i="1" smtClean="0">
                        <a:latin typeface="Cambria Math"/>
                      </a:rPr>
                      <m:t>𝑉</m:t>
                    </m:r>
                  </m:oMath>
                </a14:m>
                <a:endParaRPr lang="en-IN" b="0" dirty="0"/>
              </a:p>
              <a:p>
                <a:r>
                  <a:rPr lang="en-IN" dirty="0"/>
                  <a:t>Then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𝐼𝑥</m:t>
                    </m:r>
                    <m:r>
                      <a:rPr lang="en-I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/>
                          </a:rPr>
                          <m:t>4.5</m:t>
                        </m:r>
                      </m:num>
                      <m:den>
                        <m:r>
                          <a:rPr lang="en-IN" b="0" i="1" smtClean="0"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IN" b="0" i="1" smtClean="0">
                        <a:latin typeface="Cambria Math"/>
                      </a:rPr>
                      <m:t>=1.5</m:t>
                    </m:r>
                  </m:oMath>
                </a14:m>
                <a:r>
                  <a:rPr lang="en-IN" dirty="0"/>
                  <a:t> A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703512" y="3645025"/>
                <a:ext cx="8784976" cy="2481139"/>
              </a:xfrm>
              <a:blipFill>
                <a:blip r:embed="rId2"/>
                <a:stretch>
                  <a:fillRect l="-10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1052737"/>
            <a:ext cx="4536504" cy="230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967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98C20F-9C7B-46E7-A960-A14AECA1D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145" y="0"/>
            <a:ext cx="9539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26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Kirchhoff's Voltage Law (KVL)</a:t>
            </a:r>
            <a:endParaRPr lang="en-IN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384032" y="1600201"/>
            <a:ext cx="403244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+I.R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+I.R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V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I.R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I.R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I.R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+V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-I.R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-I.R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V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I.R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I.R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+V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I.R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+V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98711-7A7C-4D8E-9D18-8DD6746844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94DA2-A7B8-4E9F-974B-CE6F94905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306513"/>
            <a:ext cx="4279776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4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180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F5AAC-2CB1-418A-B3E5-76DDFC7D6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18" y="230273"/>
            <a:ext cx="5159333" cy="5705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8EC6A5-8186-414E-A30E-33ABD1BDC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140" y="687214"/>
            <a:ext cx="3176331" cy="475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38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39528B-2433-4232-9EC8-EEA338EAF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846" y="333632"/>
            <a:ext cx="9984308" cy="61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62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80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BA8FDD-0940-4A37-8EB0-A47E7171C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59" y="842197"/>
            <a:ext cx="11331146" cy="517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0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3019A-6B68-4291-9C79-035C1CC6D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32" y="224417"/>
            <a:ext cx="10639168" cy="581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24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8336-9B69-404D-91BA-28F83D939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464"/>
            <a:ext cx="12192000" cy="626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95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6A4B7-A32E-4EE8-8366-B9DD4FECE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68" y="395416"/>
            <a:ext cx="11046940" cy="616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86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9FC088-32D1-46E0-9E57-63E41E206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11" y="642550"/>
            <a:ext cx="11213542" cy="579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90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7DC1CD-66F0-4771-844F-927634E8AB95}"/>
              </a:ext>
            </a:extLst>
          </p:cNvPr>
          <p:cNvSpPr txBox="1"/>
          <p:nvPr/>
        </p:nvSpPr>
        <p:spPr>
          <a:xfrm>
            <a:off x="4015946" y="2026508"/>
            <a:ext cx="5804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Dependent Sources</a:t>
            </a:r>
          </a:p>
          <a:p>
            <a:endParaRPr lang="en-IN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533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2333C-AB06-46A1-BD0D-0C999F907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73" y="930787"/>
            <a:ext cx="10008973" cy="452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156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8&quot; unique_id=&quot;10002&quot;&gt;&lt;/object&gt;&lt;object type=&quot;2&quot; unique_id=&quot;10003&quot;&gt;&lt;object type=&quot;3&quot; unique_id=&quot;10022&quot;&gt;&lt;property id=&quot;20148&quot; value=&quot;5&quot;/&gt;&lt;property id=&quot;20300&quot; value=&quot;Slide 16&quot;/&gt;&lt;property id=&quot;20307&quot; value=&quot;256&quot;/&gt;&lt;/object&gt;&lt;object type=&quot;3&quot; unique_id=&quot;10023&quot;&gt;&lt;property id=&quot;20148&quot; value=&quot;5&quot;/&gt;&lt;property id=&quot;20300&quot; value=&quot;Slide 17&quot;/&gt;&lt;property id=&quot;20307&quot; value=&quot;257&quot;/&gt;&lt;/object&gt;&lt;object type=&quot;3&quot; unique_id=&quot;10024&quot;&gt;&lt;property id=&quot;20148&quot; value=&quot;5&quot;/&gt;&lt;property id=&quot;20300&quot; value=&quot;Slide 18&quot;/&gt;&lt;property id=&quot;20307&quot; value=&quot;258&quot;/&gt;&lt;/object&gt;&lt;object type=&quot;3&quot; unique_id=&quot;10025&quot;&gt;&lt;property id=&quot;20148&quot; value=&quot;5&quot;/&gt;&lt;property id=&quot;20300&quot; value=&quot;Slide 19&quot;/&gt;&lt;property id=&quot;20307&quot; value=&quot;259&quot;/&gt;&lt;/object&gt;&lt;object type=&quot;3&quot; unique_id=&quot;10026&quot;&gt;&lt;property id=&quot;20148&quot; value=&quot;5&quot;/&gt;&lt;property id=&quot;20300&quot; value=&quot;Slide 20&quot;/&gt;&lt;property id=&quot;20307&quot; value=&quot;260&quot;/&gt;&lt;/object&gt;&lt;object type=&quot;3&quot; unique_id=&quot;10027&quot;&gt;&lt;property id=&quot;20148&quot; value=&quot;5&quot;/&gt;&lt;property id=&quot;20300&quot; value=&quot;Slide 21&quot;/&gt;&lt;property id=&quot;20307&quot; value=&quot;261&quot;/&gt;&lt;/object&gt;&lt;object type=&quot;3&quot; unique_id=&quot;10029&quot;&gt;&lt;property id=&quot;20148&quot; value=&quot;5&quot;/&gt;&lt;property id=&quot;20300&quot; value=&quot;Slide 23&quot;/&gt;&lt;property id=&quot;20307&quot; value=&quot;263&quot;/&gt;&lt;/object&gt;&lt;object type=&quot;3&quot; unique_id=&quot;10140&quot;&gt;&lt;property id=&quot;20148&quot; value=&quot;5&quot;/&gt;&lt;property id=&quot;20300&quot; value=&quot;Slide 25&quot;/&gt;&lt;property id=&quot;20307&quot; value=&quot;264&quot;/&gt;&lt;/object&gt;&lt;object type=&quot;3&quot; unique_id=&quot;10141&quot;&gt;&lt;property id=&quot;20148&quot; value=&quot;5&quot;/&gt;&lt;property id=&quot;20300&quot; value=&quot;Slide 26&quot;/&gt;&lt;property id=&quot;20307&quot; value=&quot;265&quot;/&gt;&lt;/object&gt;&lt;object type=&quot;3&quot; unique_id=&quot;10142&quot;&gt;&lt;property id=&quot;20148&quot; value=&quot;5&quot;/&gt;&lt;property id=&quot;20300&quot; value=&quot;Slide 27&quot;/&gt;&lt;property id=&quot;20307&quot; value=&quot;266&quot;/&gt;&lt;/object&gt;&lt;object type=&quot;3&quot; unique_id=&quot;10143&quot;&gt;&lt;property id=&quot;20148&quot; value=&quot;5&quot;/&gt;&lt;property id=&quot;20300&quot; value=&quot;Slide 28&quot;/&gt;&lt;property id=&quot;20307&quot; value=&quot;267&quot;/&gt;&lt;/object&gt;&lt;object type=&quot;3&quot; unique_id=&quot;10370&quot;&gt;&lt;property id=&quot;20148&quot; value=&quot;5&quot;/&gt;&lt;property id=&quot;20300&quot; value=&quot;Slide 22 - &amp;quot;Example (KCL)&amp;quot;&quot;/&gt;&lt;property id=&quot;20307&quot; value=&quot;325&quot;/&gt;&lt;/object&gt;&lt;object type=&quot;3&quot; unique_id=&quot;10371&quot;&gt;&lt;property id=&quot;20148&quot; value=&quot;5&quot;/&gt;&lt;property id=&quot;20300&quot; value=&quot;Slide 24 - &amp;quot;Kirchhoff's Voltage Law (KVL)&amp;quot;&quot;/&gt;&lt;property id=&quot;20307&quot; value=&quot;316&quot;/&gt;&lt;/object&gt;&lt;object type=&quot;3&quot; unique_id=&quot;10627&quot;&gt;&lt;property id=&quot;20148&quot; value=&quot;5&quot;/&gt;&lt;property id=&quot;20300&quot; value=&quot;Slide 1&quot;/&gt;&lt;property id=&quot;20307&quot; value=&quot;326&quot;/&gt;&lt;/object&gt;&lt;object type=&quot;3&quot; unique_id=&quot;10629&quot;&gt;&lt;property id=&quot;20148&quot; value=&quot;5&quot;/&gt;&lt;property id=&quot;20300&quot; value=&quot;Slide 2&quot;/&gt;&lt;property id=&quot;20307&quot; value=&quot;328&quot;/&gt;&lt;/object&gt;&lt;object type=&quot;3&quot; unique_id=&quot;10630&quot;&gt;&lt;property id=&quot;20148&quot; value=&quot;5&quot;/&gt;&lt;property id=&quot;20300&quot; value=&quot;Slide 3&quot;/&gt;&lt;property id=&quot;20307&quot; value=&quot;329&quot;/&gt;&lt;/object&gt;&lt;object type=&quot;3&quot; unique_id=&quot;10631&quot;&gt;&lt;property id=&quot;20148&quot; value=&quot;5&quot;/&gt;&lt;property id=&quot;20300&quot; value=&quot;Slide 4&quot;/&gt;&lt;property id=&quot;20307&quot; value=&quot;330&quot;/&gt;&lt;/object&gt;&lt;object type=&quot;3&quot; unique_id=&quot;10632&quot;&gt;&lt;property id=&quot;20148&quot; value=&quot;5&quot;/&gt;&lt;property id=&quot;20300&quot; value=&quot;Slide 5&quot;/&gt;&lt;property id=&quot;20307&quot; value=&quot;331&quot;/&gt;&lt;/object&gt;&lt;object type=&quot;3&quot; unique_id=&quot;10633&quot;&gt;&lt;property id=&quot;20148&quot; value=&quot;5&quot;/&gt;&lt;property id=&quot;20300&quot; value=&quot;Slide 6&quot;/&gt;&lt;property id=&quot;20307&quot; value=&quot;262&quot;/&gt;&lt;/object&gt;&lt;object type=&quot;3&quot; unique_id=&quot;10634&quot;&gt;&lt;property id=&quot;20148&quot; value=&quot;5&quot;/&gt;&lt;property id=&quot;20300&quot; value=&quot;Slide 7&quot;/&gt;&lt;property id=&quot;20307&quot; value=&quot;332&quot;/&gt;&lt;/object&gt;&lt;object type=&quot;3&quot; unique_id=&quot;10635&quot;&gt;&lt;property id=&quot;20148&quot; value=&quot;5&quot;/&gt;&lt;property id=&quot;20300&quot; value=&quot;Slide 9&quot;/&gt;&lt;property id=&quot;20307&quot; value=&quot;333&quot;/&gt;&lt;/object&gt;&lt;object type=&quot;3&quot; unique_id=&quot;10636&quot;&gt;&lt;property id=&quot;20148&quot; value=&quot;5&quot;/&gt;&lt;property id=&quot;20300&quot; value=&quot;Slide 10&quot;/&gt;&lt;property id=&quot;20307&quot; value=&quot;334&quot;/&gt;&lt;/object&gt;&lt;object type=&quot;3&quot; unique_id=&quot;10637&quot;&gt;&lt;property id=&quot;20148&quot; value=&quot;5&quot;/&gt;&lt;property id=&quot;20300&quot; value=&quot;Slide 11&quot;/&gt;&lt;property id=&quot;20307&quot; value=&quot;335&quot;/&gt;&lt;/object&gt;&lt;object type=&quot;3&quot; unique_id=&quot;10638&quot;&gt;&lt;property id=&quot;20148&quot; value=&quot;5&quot;/&gt;&lt;property id=&quot;20300&quot; value=&quot;Slide 12&quot;/&gt;&lt;property id=&quot;20307&quot; value=&quot;336&quot;/&gt;&lt;/object&gt;&lt;object type=&quot;3&quot; unique_id=&quot;10639&quot;&gt;&lt;property id=&quot;20148&quot; value=&quot;5&quot;/&gt;&lt;property id=&quot;20300&quot; value=&quot;Slide 13&quot;/&gt;&lt;property id=&quot;20307&quot; value=&quot;268&quot;/&gt;&lt;/object&gt;&lt;object type=&quot;3&quot; unique_id=&quot;10640&quot;&gt;&lt;property id=&quot;20148&quot; value=&quot;5&quot;/&gt;&lt;property id=&quot;20300&quot; value=&quot;Slide 14&quot;/&gt;&lt;property id=&quot;20307&quot; value=&quot;269&quot;/&gt;&lt;/object&gt;&lt;object type=&quot;3&quot; unique_id=&quot;10641&quot;&gt;&lt;property id=&quot;20148&quot; value=&quot;5&quot;/&gt;&lt;property id=&quot;20300&quot; value=&quot;Slide 15&quot;/&gt;&lt;property id=&quot;20307&quot; value=&quot;270&quot;/&gt;&lt;/object&gt;&lt;object type=&quot;3&quot; unique_id=&quot;10732&quot;&gt;&lt;property id=&quot;20148&quot; value=&quot;5&quot;/&gt;&lt;property id=&quot;20300&quot; value=&quot;Slide 8&quot;/&gt;&lt;property id=&quot;20307&quot; value=&quot;337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108</Words>
  <Application>Microsoft Office PowerPoint</Application>
  <PresentationFormat>Widescreen</PresentationFormat>
  <Paragraphs>12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(KCL)</vt:lpstr>
      <vt:lpstr>PowerPoint Presentation</vt:lpstr>
      <vt:lpstr>Kirchhoff's Voltage Law (KVL)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</dc:creator>
  <cp:lastModifiedBy>Ti</cp:lastModifiedBy>
  <cp:revision>7</cp:revision>
  <dcterms:created xsi:type="dcterms:W3CDTF">2021-10-04T12:26:04Z</dcterms:created>
  <dcterms:modified xsi:type="dcterms:W3CDTF">2021-10-06T05:14:18Z</dcterms:modified>
</cp:coreProperties>
</file>